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6C1FCC19-6E52-45DB-8FE8-06F396535ECE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CF7BDD7B-357F-4B1C-A402-0853E2C67B77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0038801E-B860-4702-B994-46433329327B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11/20/18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8C9C9FE6-31F6-4B36-9C1D-562C1959BDE9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3wvTYbnXyB4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"/>
          <p:cNvPicPr/>
          <p:nvPr/>
        </p:nvPicPr>
        <p:blipFill>
          <a:blip r:embed="rId2"/>
          <a:srcRect l="0" t="15824" r="9090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5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Windows Server 2019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By Brian Kilburn and Aron Vyarn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97280" y="2011680"/>
            <a:ext cx="5303520" cy="66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97280" y="2011680"/>
            <a:ext cx="5303520" cy="66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is Hybrid Integration?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3657600" y="640080"/>
            <a:ext cx="4937760" cy="1517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Hybrid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  <a:p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Shape 3"/>
          <p:cNvSpPr txBox="1"/>
          <p:nvPr/>
        </p:nvSpPr>
        <p:spPr>
          <a:xfrm>
            <a:off x="1097280" y="3132720"/>
            <a:ext cx="7040880" cy="663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What 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Benefits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 does Hybrid 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Integration Provide?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1097280" y="2011680"/>
            <a:ext cx="3931920" cy="30528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TextShape 2"/>
          <p:cNvSpPr txBox="1"/>
          <p:nvPr/>
        </p:nvSpPr>
        <p:spPr>
          <a:xfrm>
            <a:off x="2834640" y="640080"/>
            <a:ext cx="7406640" cy="1041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4000" spc="-1" strike="noStrike">
                <a:solidFill>
                  <a:srgbClr val="ffffff"/>
                </a:solidFill>
                <a:latin typeface="Arial"/>
              </a:rPr>
              <a:t>Infrastructure Integration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396720" y="3213720"/>
            <a:ext cx="11683800" cy="5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266662"/>
                </a:solidFill>
                <a:uFillTx/>
                <a:latin typeface="Century Gothic"/>
                <a:hlinkClick r:id="rId1"/>
              </a:rPr>
              <a:t>https://www.youtube.com/watch?v=3wvTYbnXyB4</a:t>
            </a:r>
            <a:endParaRPr b="0" lang="en-US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Application>LibreOffice/6.0.3.2$Linux_X86_64 LibreOffice_project/00m0$Build-2</Application>
  <Words>22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2018-11-13T04:47:34Z</dcterms:created>
  <dc:creator>Brian Kilburn</dc:creator>
  <dc:description/>
  <dc:language>en-US</dc:language>
  <cp:lastModifiedBy/>
  <dcterms:modified xsi:type="dcterms:W3CDTF">2018-11-20T08:38:20Z</dcterms:modified>
  <cp:revision>10</cp:revision>
  <dc:subject/>
  <dc:title>Windows Server 2019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